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60" r:id="rId3"/>
    <p:sldId id="262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878"/>
    <a:srgbClr val="445777"/>
    <a:srgbClr val="7DCFFC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6F04E-A5F3-4C40-8734-DD2666148487}" type="datetimeFigureOut">
              <a:rPr lang="en-GB" smtClean="0"/>
              <a:t>10/01/2019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FB1A7-F3B4-49CF-A26E-0717179F00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481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FB1A7-F3B4-49CF-A26E-0717179F001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98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F31DD0-6FE6-45B2-973A-F308F3F15AD2}" type="datetimeFigureOut">
              <a:rPr lang="en-GB" smtClean="0"/>
              <a:t>10/01/2019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83727"/>
            <a:ext cx="2743200" cy="365125"/>
          </a:xfrm>
          <a:prstGeom prst="rect">
            <a:avLst/>
          </a:prstGeom>
        </p:spPr>
        <p:txBody>
          <a:bodyPr/>
          <a:lstStyle/>
          <a:p>
            <a:fld id="{93996939-3DA9-4648-BAAE-5C67C0F5C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56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F31DD0-6FE6-45B2-973A-F308F3F15AD2}" type="datetimeFigureOut">
              <a:rPr lang="en-GB" smtClean="0"/>
              <a:t>10/01/2019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83727"/>
            <a:ext cx="2743200" cy="365125"/>
          </a:xfrm>
          <a:prstGeom prst="rect">
            <a:avLst/>
          </a:prstGeom>
        </p:spPr>
        <p:txBody>
          <a:bodyPr/>
          <a:lstStyle/>
          <a:p>
            <a:fld id="{93996939-3DA9-4648-BAAE-5C67C0F5C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09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F31DD0-6FE6-45B2-973A-F308F3F15AD2}" type="datetimeFigureOut">
              <a:rPr lang="en-GB" smtClean="0"/>
              <a:t>10/01/2019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83727"/>
            <a:ext cx="2743200" cy="365125"/>
          </a:xfrm>
          <a:prstGeom prst="rect">
            <a:avLst/>
          </a:prstGeom>
        </p:spPr>
        <p:txBody>
          <a:bodyPr/>
          <a:lstStyle/>
          <a:p>
            <a:fld id="{93996939-3DA9-4648-BAAE-5C67C0F5C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874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362D6B7-DE35-4979-A5E6-35303A74E2D0}"/>
              </a:ext>
            </a:extLst>
          </p:cNvPr>
          <p:cNvSpPr/>
          <p:nvPr userDrawn="1"/>
        </p:nvSpPr>
        <p:spPr>
          <a:xfrm>
            <a:off x="0" y="0"/>
            <a:ext cx="12192000" cy="1302589"/>
          </a:xfrm>
          <a:prstGeom prst="rect">
            <a:avLst/>
          </a:prstGeom>
          <a:solidFill>
            <a:srgbClr val="445777"/>
          </a:solidFill>
          <a:ln>
            <a:solidFill>
              <a:srgbClr val="4457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320" y="1753398"/>
            <a:ext cx="10363200" cy="2018349"/>
          </a:xfrm>
        </p:spPr>
        <p:txBody>
          <a:bodyPr anchor="b"/>
          <a:lstStyle>
            <a:lvl1pPr algn="ctr">
              <a:defRPr sz="6000">
                <a:solidFill>
                  <a:srgbClr val="7DCFF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2914389" y="143462"/>
            <a:ext cx="82611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25</a:t>
            </a:r>
            <a:r>
              <a:rPr lang="en-GB" sz="2000" b="1" baseline="30000" dirty="0">
                <a:solidFill>
                  <a:schemeClr val="bg1"/>
                </a:solidFill>
              </a:rPr>
              <a:t>TH</a:t>
            </a:r>
            <a:r>
              <a:rPr lang="en-GB" sz="2000" b="1" dirty="0">
                <a:solidFill>
                  <a:schemeClr val="bg1"/>
                </a:solidFill>
              </a:rPr>
              <a:t> ANNUAL MEETING OF</a:t>
            </a:r>
          </a:p>
          <a:p>
            <a:r>
              <a:rPr lang="en-GB" sz="2000" b="1" dirty="0">
                <a:solidFill>
                  <a:srgbClr val="7DCFFC"/>
                </a:solidFill>
              </a:rPr>
              <a:t>SOCIETY FOR SIMULATION IN EUROPE</a:t>
            </a:r>
          </a:p>
          <a:p>
            <a:r>
              <a:rPr lang="en-GB" sz="2000" b="1" dirty="0">
                <a:solidFill>
                  <a:schemeClr val="bg1"/>
                </a:solidFill>
              </a:rPr>
              <a:t>ENLIGHTENING HEALTHCARE FOR 25 YEARS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7F2EFE7-4890-4501-93D8-159AFDD81C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87"/>
          <a:stretch/>
        </p:blipFill>
        <p:spPr>
          <a:xfrm>
            <a:off x="230852" y="-144103"/>
            <a:ext cx="2745726" cy="137356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2D41DD61-5202-4014-84F6-9C7E7B37A659}"/>
              </a:ext>
            </a:extLst>
          </p:cNvPr>
          <p:cNvGrpSpPr/>
          <p:nvPr userDrawn="1"/>
        </p:nvGrpSpPr>
        <p:grpSpPr>
          <a:xfrm>
            <a:off x="1195699" y="3914173"/>
            <a:ext cx="9596441" cy="2023825"/>
            <a:chOff x="272178" y="1989536"/>
            <a:chExt cx="9596441" cy="2023825"/>
          </a:xfrm>
          <a:effectLst/>
        </p:grpSpPr>
        <p:pic>
          <p:nvPicPr>
            <p:cNvPr id="1026" name="Picture 2" descr="Glasgow Registration">
              <a:extLst>
                <a:ext uri="{FF2B5EF4-FFF2-40B4-BE49-F238E27FC236}">
                  <a16:creationId xmlns:a16="http://schemas.microsoft.com/office/drawing/2014/main" id="{2376CBD6-72C5-415A-B1FD-00661D0490E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916"/>
            <a:stretch/>
          </p:blipFill>
          <p:spPr bwMode="auto">
            <a:xfrm>
              <a:off x="3290256" y="1989536"/>
              <a:ext cx="3403842" cy="2017538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1028" name="Picture 4" descr="https://worldspanmedia.s3.amazonaws.com/media/sesam2/gallery/meetings/caledonian-university.jpg">
              <a:extLst>
                <a:ext uri="{FF2B5EF4-FFF2-40B4-BE49-F238E27FC236}">
                  <a16:creationId xmlns:a16="http://schemas.microsoft.com/office/drawing/2014/main" id="{97D3BE23-8200-4596-AD23-952FB1D2A7D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178" y="1991212"/>
              <a:ext cx="2895892" cy="2018349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19935A98-464F-4E18-AFA8-B9F305EE3D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16284" y="1991213"/>
              <a:ext cx="3052335" cy="2022148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</p:spTree>
    <p:extLst>
      <p:ext uri="{BB962C8B-B14F-4D97-AF65-F5344CB8AC3E}">
        <p14:creationId xmlns:p14="http://schemas.microsoft.com/office/powerpoint/2010/main" val="425732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83727"/>
            <a:ext cx="2743200" cy="365125"/>
          </a:xfrm>
          <a:prstGeom prst="rect">
            <a:avLst/>
          </a:prstGeom>
        </p:spPr>
        <p:txBody>
          <a:bodyPr/>
          <a:lstStyle/>
          <a:p>
            <a:fld id="{93996939-3DA9-4648-BAAE-5C67C0F5C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05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4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F31DD0-6FE6-45B2-973A-F308F3F15AD2}" type="datetimeFigureOut">
              <a:rPr lang="en-GB" smtClean="0"/>
              <a:t>10/01/2019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83727"/>
            <a:ext cx="2743200" cy="365125"/>
          </a:xfrm>
          <a:prstGeom prst="rect">
            <a:avLst/>
          </a:prstGeom>
        </p:spPr>
        <p:txBody>
          <a:bodyPr/>
          <a:lstStyle/>
          <a:p>
            <a:fld id="{93996939-3DA9-4648-BAAE-5C67C0F5C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83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F31DD0-6FE6-45B2-973A-F308F3F15AD2}" type="datetimeFigureOut">
              <a:rPr lang="en-GB" smtClean="0"/>
              <a:t>10/01/2019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83727"/>
            <a:ext cx="2743200" cy="365125"/>
          </a:xfrm>
          <a:prstGeom prst="rect">
            <a:avLst/>
          </a:prstGeom>
        </p:spPr>
        <p:txBody>
          <a:bodyPr/>
          <a:lstStyle/>
          <a:p>
            <a:fld id="{93996939-3DA9-4648-BAAE-5C67C0F5C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1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F31DD0-6FE6-45B2-973A-F308F3F15AD2}" type="datetimeFigureOut">
              <a:rPr lang="en-GB" smtClean="0"/>
              <a:t>10/01/2019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83727"/>
            <a:ext cx="2743200" cy="365125"/>
          </a:xfrm>
          <a:prstGeom prst="rect">
            <a:avLst/>
          </a:prstGeom>
        </p:spPr>
        <p:txBody>
          <a:bodyPr/>
          <a:lstStyle/>
          <a:p>
            <a:fld id="{93996939-3DA9-4648-BAAE-5C67C0F5C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3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F31DD0-6FE6-45B2-973A-F308F3F15AD2}" type="datetimeFigureOut">
              <a:rPr lang="en-GB" smtClean="0"/>
              <a:t>10/01/2019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83727"/>
            <a:ext cx="2743200" cy="365125"/>
          </a:xfrm>
          <a:prstGeom prst="rect">
            <a:avLst/>
          </a:prstGeom>
        </p:spPr>
        <p:txBody>
          <a:bodyPr/>
          <a:lstStyle/>
          <a:p>
            <a:fld id="{93996939-3DA9-4648-BAAE-5C67C0F5C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50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F31DD0-6FE6-45B2-973A-F308F3F15AD2}" type="datetimeFigureOut">
              <a:rPr lang="en-GB" smtClean="0"/>
              <a:t>10/01/2019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83727"/>
            <a:ext cx="2743200" cy="365125"/>
          </a:xfrm>
          <a:prstGeom prst="rect">
            <a:avLst/>
          </a:prstGeom>
        </p:spPr>
        <p:txBody>
          <a:bodyPr/>
          <a:lstStyle/>
          <a:p>
            <a:fld id="{93996939-3DA9-4648-BAAE-5C67C0F5C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33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F31DD0-6FE6-45B2-973A-F308F3F15AD2}" type="datetimeFigureOut">
              <a:rPr lang="en-GB" smtClean="0"/>
              <a:t>10/01/2019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83727"/>
            <a:ext cx="2743200" cy="365125"/>
          </a:xfrm>
          <a:prstGeom prst="rect">
            <a:avLst/>
          </a:prstGeom>
        </p:spPr>
        <p:txBody>
          <a:bodyPr/>
          <a:lstStyle/>
          <a:p>
            <a:fld id="{93996939-3DA9-4648-BAAE-5C67C0F5C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82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DF31DD0-6FE6-45B2-973A-F308F3F15AD2}" type="datetimeFigureOut">
              <a:rPr lang="en-GB" smtClean="0"/>
              <a:t>10/01/2019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83727"/>
            <a:ext cx="2743200" cy="365125"/>
          </a:xfrm>
          <a:prstGeom prst="rect">
            <a:avLst/>
          </a:prstGeom>
        </p:spPr>
        <p:txBody>
          <a:bodyPr/>
          <a:lstStyle/>
          <a:p>
            <a:fld id="{93996939-3DA9-4648-BAAE-5C67C0F5C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425394" y="6176963"/>
            <a:ext cx="630790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445878"/>
                </a:solidFill>
              </a:rPr>
              <a:t>25</a:t>
            </a:r>
            <a:r>
              <a:rPr lang="en-GB" sz="1100" b="1" baseline="30000" dirty="0">
                <a:solidFill>
                  <a:srgbClr val="445878"/>
                </a:solidFill>
              </a:rPr>
              <a:t>th</a:t>
            </a:r>
            <a:r>
              <a:rPr lang="en-GB" sz="1100" b="1" dirty="0">
                <a:solidFill>
                  <a:srgbClr val="445878"/>
                </a:solidFill>
              </a:rPr>
              <a:t> Annual Meeting of </a:t>
            </a:r>
          </a:p>
          <a:p>
            <a:r>
              <a:rPr lang="en-GB" sz="1100" b="1" dirty="0">
                <a:solidFill>
                  <a:srgbClr val="7DCFFC"/>
                </a:solidFill>
              </a:rPr>
              <a:t>SOCIETY FOR SIMULATION IN EUROPE</a:t>
            </a:r>
          </a:p>
          <a:p>
            <a:r>
              <a:rPr lang="en-GB" sz="1100" b="1" dirty="0">
                <a:solidFill>
                  <a:srgbClr val="445878"/>
                </a:solidFill>
                <a:latin typeface="+mn-lt"/>
              </a:rPr>
              <a:t>Glasgow Caledonian University | 12-14 June 2019 | Glasgow, United Kingdom</a:t>
            </a:r>
          </a:p>
        </p:txBody>
      </p:sp>
      <p:cxnSp>
        <p:nvCxnSpPr>
          <p:cNvPr id="8" name="Straight Connector 7"/>
          <p:cNvCxnSpPr>
            <a:cxnSpLocks/>
          </p:cNvCxnSpPr>
          <p:nvPr userDrawn="1"/>
        </p:nvCxnSpPr>
        <p:spPr>
          <a:xfrm flipV="1">
            <a:off x="174448" y="6113789"/>
            <a:ext cx="11816269" cy="1"/>
          </a:xfrm>
          <a:prstGeom prst="line">
            <a:avLst/>
          </a:prstGeom>
          <a:ln w="19050">
            <a:solidFill>
              <a:srgbClr val="4457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Image result for scottish clinical skills network logo">
            <a:extLst>
              <a:ext uri="{FF2B5EF4-FFF2-40B4-BE49-F238E27FC236}">
                <a16:creationId xmlns:a16="http://schemas.microsoft.com/office/drawing/2014/main" id="{D3BEC5E6-CEC5-4A52-A136-474550C5A2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6145231"/>
            <a:ext cx="684424" cy="69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084EB9A-3BFB-4373-B5C1-2323E5A54F3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48" y="6162711"/>
            <a:ext cx="1110888" cy="60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70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526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 Disclosure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500" dirty="0"/>
              <a:t>All speakers are required to include the content of a standard disclosure slide in their visual presentations, even if you have nothing to disclose. Please use this copy for your slide:</a:t>
            </a:r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n-GB" sz="1500" dirty="0"/>
              <a:t>DISCLOSURE - I have nothing to disclose.</a:t>
            </a:r>
          </a:p>
          <a:p>
            <a:pPr marL="0" indent="0">
              <a:buNone/>
            </a:pPr>
            <a:endParaRPr lang="en-GB" sz="1500" dirty="0"/>
          </a:p>
          <a:p>
            <a:pPr marL="0" indent="0">
              <a:buNone/>
            </a:pPr>
            <a:r>
              <a:rPr lang="en-GB" sz="1500" u="sng" dirty="0"/>
              <a:t>OR</a:t>
            </a:r>
          </a:p>
          <a:p>
            <a:pPr marL="0" indent="0">
              <a:buNone/>
            </a:pPr>
            <a:endParaRPr lang="en-GB" sz="1500" u="sng" dirty="0"/>
          </a:p>
          <a:p>
            <a:pPr marL="0" indent="0">
              <a:buNone/>
            </a:pPr>
            <a:r>
              <a:rPr lang="en-GB" sz="1500" dirty="0"/>
              <a:t>DISCLOSURE - (List only relevant relationships)</a:t>
            </a:r>
          </a:p>
          <a:p>
            <a:r>
              <a:rPr lang="en-GB" sz="1500" dirty="0"/>
              <a:t>Research Support</a:t>
            </a:r>
          </a:p>
          <a:p>
            <a:r>
              <a:rPr lang="en-GB" sz="1500" dirty="0"/>
              <a:t>Stock Equity</a:t>
            </a:r>
          </a:p>
          <a:p>
            <a:r>
              <a:rPr lang="en-GB" sz="1500" dirty="0"/>
              <a:t>Paid Editorial Relationships</a:t>
            </a:r>
          </a:p>
          <a:p>
            <a:r>
              <a:rPr lang="en-GB" sz="1500" dirty="0"/>
              <a:t>Consulting relationships</a:t>
            </a:r>
          </a:p>
          <a:p>
            <a:r>
              <a:rPr lang="en-GB" sz="1500" dirty="0"/>
              <a:t>Speakers Bureau</a:t>
            </a:r>
          </a:p>
        </p:txBody>
      </p:sp>
    </p:spTree>
    <p:extLst>
      <p:ext uri="{BB962C8B-B14F-4D97-AF65-F5344CB8AC3E}">
        <p14:creationId xmlns:p14="http://schemas.microsoft.com/office/powerpoint/2010/main" val="5327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73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02313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324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65</Words>
  <Application>Microsoft Office PowerPoint</Application>
  <PresentationFormat>Widescreen</PresentationFormat>
  <Paragraphs>14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Standard Disclosure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Chantel Courtney</dc:creator>
  <cp:lastModifiedBy>Bonnie Jamieson</cp:lastModifiedBy>
  <cp:revision>31</cp:revision>
  <dcterms:created xsi:type="dcterms:W3CDTF">2017-02-09T14:20:46Z</dcterms:created>
  <dcterms:modified xsi:type="dcterms:W3CDTF">2019-01-10T09:27:28Z</dcterms:modified>
</cp:coreProperties>
</file>